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  <a:srgbClr val="F7C175"/>
    <a:srgbClr val="E46868"/>
    <a:srgbClr val="929292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BEA3EE-B986-4FAB-A879-CE8B4672221B}" v="38" dt="2025-09-19T19:15:39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852"/>
  </p:normalViewPr>
  <p:slideViewPr>
    <p:cSldViewPr snapToGrid="0">
      <p:cViewPr>
        <p:scale>
          <a:sx n="123" d="100"/>
          <a:sy n="123" d="100"/>
        </p:scale>
        <p:origin x="576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11BEA3EE-B986-4FAB-A879-CE8B4672221B}"/>
    <pc:docChg chg="modSld">
      <pc:chgData name="Utilisateur" userId="iG5ubVOvUT25vt1OoI3+bnwQi7HKh9+yPL5JjsN27v8=" providerId="None" clId="Web-{11BEA3EE-B986-4FAB-A879-CE8B4672221B}" dt="2025-09-19T19:15:36.690" v="21" actId="20577"/>
      <pc:docMkLst>
        <pc:docMk/>
      </pc:docMkLst>
      <pc:sldChg chg="modSp">
        <pc:chgData name="Utilisateur" userId="iG5ubVOvUT25vt1OoI3+bnwQi7HKh9+yPL5JjsN27v8=" providerId="None" clId="Web-{11BEA3EE-B986-4FAB-A879-CE8B4672221B}" dt="2025-09-19T19:15:36.690" v="21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11BEA3EE-B986-4FAB-A879-CE8B4672221B}" dt="2025-09-19T19:14:29.559" v="1" actId="20577"/>
          <ac:spMkLst>
            <pc:docMk/>
            <pc:sldMk cId="2076937392" sldId="256"/>
            <ac:spMk id="13" creationId="{DBE126C2-7B84-7E6E-6CB2-DA420CE4CBD5}"/>
          </ac:spMkLst>
        </pc:spChg>
        <pc:spChg chg="mod">
          <ac:chgData name="Utilisateur" userId="iG5ubVOvUT25vt1OoI3+bnwQi7HKh9+yPL5JjsN27v8=" providerId="None" clId="Web-{11BEA3EE-B986-4FAB-A879-CE8B4672221B}" dt="2025-09-19T19:14:31.747" v="2" actId="20577"/>
          <ac:spMkLst>
            <pc:docMk/>
            <pc:sldMk cId="2076937392" sldId="256"/>
            <ac:spMk id="32" creationId="{24E81101-F6B0-EA51-2FD0-4C77442173FE}"/>
          </ac:spMkLst>
        </pc:spChg>
        <pc:spChg chg="mod">
          <ac:chgData name="Utilisateur" userId="iG5ubVOvUT25vt1OoI3+bnwQi7HKh9+yPL5JjsN27v8=" providerId="None" clId="Web-{11BEA3EE-B986-4FAB-A879-CE8B4672221B}" dt="2025-09-19T19:14:44.701" v="4" actId="20577"/>
          <ac:spMkLst>
            <pc:docMk/>
            <pc:sldMk cId="2076937392" sldId="256"/>
            <ac:spMk id="36" creationId="{CACB1A08-AA24-A831-AF22-6957C1AFAF6D}"/>
          </ac:spMkLst>
        </pc:spChg>
        <pc:spChg chg="mod">
          <ac:chgData name="Utilisateur" userId="iG5ubVOvUT25vt1OoI3+bnwQi7HKh9+yPL5JjsN27v8=" providerId="None" clId="Web-{11BEA3EE-B986-4FAB-A879-CE8B4672221B}" dt="2025-09-19T19:15:04.766" v="14" actId="1076"/>
          <ac:spMkLst>
            <pc:docMk/>
            <pc:sldMk cId="2076937392" sldId="256"/>
            <ac:spMk id="49" creationId="{84E15C3B-B221-0660-9A46-62C0E92097FA}"/>
          </ac:spMkLst>
        </pc:spChg>
        <pc:spChg chg="mod">
          <ac:chgData name="Utilisateur" userId="iG5ubVOvUT25vt1OoI3+bnwQi7HKh9+yPL5JjsN27v8=" providerId="None" clId="Web-{11BEA3EE-B986-4FAB-A879-CE8B4672221B}" dt="2025-09-19T19:15:36.690" v="21" actId="20577"/>
          <ac:spMkLst>
            <pc:docMk/>
            <pc:sldMk cId="2076937392" sldId="256"/>
            <ac:spMk id="53" creationId="{FAD396B8-57F5-F885-9179-F8BB714BD9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198B0FA3-FE22-3DC1-E560-BFC242972952}"/>
              </a:ext>
            </a:extLst>
          </p:cNvPr>
          <p:cNvSpPr/>
          <p:nvPr/>
        </p:nvSpPr>
        <p:spPr>
          <a:xfrm>
            <a:off x="270355" y="1461161"/>
            <a:ext cx="7010012" cy="1725356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337389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863C4235-6176-9131-5D3B-71E4513CD102}"/>
              </a:ext>
            </a:extLst>
          </p:cNvPr>
          <p:cNvSpPr/>
          <p:nvPr/>
        </p:nvSpPr>
        <p:spPr>
          <a:xfrm>
            <a:off x="270355" y="3565913"/>
            <a:ext cx="7010012" cy="1579260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337389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4AA6C9E5-D053-4460-77E1-E60328324173}"/>
              </a:ext>
            </a:extLst>
          </p:cNvPr>
          <p:cNvSpPr/>
          <p:nvPr/>
        </p:nvSpPr>
        <p:spPr>
          <a:xfrm>
            <a:off x="270355" y="5524569"/>
            <a:ext cx="7010012" cy="2101171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337389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C0D54901-C81F-7BE2-C210-F4280247AF1C}"/>
              </a:ext>
            </a:extLst>
          </p:cNvPr>
          <p:cNvSpPr/>
          <p:nvPr/>
        </p:nvSpPr>
        <p:spPr>
          <a:xfrm>
            <a:off x="270355" y="8005136"/>
            <a:ext cx="7010012" cy="1632284"/>
          </a:xfrm>
          <a:prstGeom prst="roundRect">
            <a:avLst>
              <a:gd name="adj" fmla="val 5532"/>
            </a:avLst>
          </a:prstGeom>
          <a:solidFill>
            <a:schemeClr val="bg1"/>
          </a:solidFill>
          <a:ln w="28575">
            <a:solidFill>
              <a:srgbClr val="337389">
                <a:alpha val="5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58231" y="467938"/>
            <a:ext cx="524321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 monde bipolaire de la guerre froide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59A5F91-887E-7A97-3B57-A5223FE28B77}"/>
              </a:ext>
            </a:extLst>
          </p:cNvPr>
          <p:cNvSpPr/>
          <p:nvPr/>
        </p:nvSpPr>
        <p:spPr>
          <a:xfrm>
            <a:off x="1825030" y="1616788"/>
            <a:ext cx="3909614" cy="292705"/>
          </a:xfrm>
          <a:prstGeom prst="roundRect">
            <a:avLst/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Deux puissances rivales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57933ED-D2A9-2EBD-3B33-498D1F9E89B6}"/>
              </a:ext>
            </a:extLst>
          </p:cNvPr>
          <p:cNvSpPr/>
          <p:nvPr/>
        </p:nvSpPr>
        <p:spPr>
          <a:xfrm>
            <a:off x="670349" y="2119342"/>
            <a:ext cx="2893692" cy="833770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• Capitalisme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• Démocratie libérale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52C531A3-F4C0-0122-F4A4-75710EDFC6E9}"/>
              </a:ext>
            </a:extLst>
          </p:cNvPr>
          <p:cNvSpPr/>
          <p:nvPr/>
        </p:nvSpPr>
        <p:spPr>
          <a:xfrm>
            <a:off x="670350" y="2119342"/>
            <a:ext cx="2893692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États-Unis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B1C890D0-F781-2C13-CDCA-49902EB54860}"/>
              </a:ext>
            </a:extLst>
          </p:cNvPr>
          <p:cNvSpPr/>
          <p:nvPr/>
        </p:nvSpPr>
        <p:spPr>
          <a:xfrm>
            <a:off x="3990019" y="2119342"/>
            <a:ext cx="2893692" cy="833770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• Communisme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• Démocratie populaire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9614AC7-4AB8-A087-30C6-5E1689C55B55}"/>
              </a:ext>
            </a:extLst>
          </p:cNvPr>
          <p:cNvSpPr/>
          <p:nvPr/>
        </p:nvSpPr>
        <p:spPr>
          <a:xfrm>
            <a:off x="3990020" y="2119342"/>
            <a:ext cx="2893692" cy="292705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URSS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BE126C2-7B84-7E6E-6CB2-DA420CE4CBD5}"/>
              </a:ext>
            </a:extLst>
          </p:cNvPr>
          <p:cNvSpPr/>
          <p:nvPr/>
        </p:nvSpPr>
        <p:spPr>
          <a:xfrm>
            <a:off x="1825029" y="3737789"/>
            <a:ext cx="3909614" cy="292705"/>
          </a:xfrm>
          <a:prstGeom prst="roundRect">
            <a:avLst/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Qui organisent le monde en blocs d’influence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743C72F-167F-6588-350A-05A9E84B0420}"/>
              </a:ext>
            </a:extLst>
          </p:cNvPr>
          <p:cNvSpPr/>
          <p:nvPr/>
        </p:nvSpPr>
        <p:spPr>
          <a:xfrm>
            <a:off x="670349" y="4252949"/>
            <a:ext cx="2893692" cy="670992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Alliance militaire : OTAN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Alliance économique : plan Marshall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F673A948-8862-7E91-D64C-D18A30F2F28E}"/>
              </a:ext>
            </a:extLst>
          </p:cNvPr>
          <p:cNvSpPr/>
          <p:nvPr/>
        </p:nvSpPr>
        <p:spPr>
          <a:xfrm>
            <a:off x="3990019" y="4252949"/>
            <a:ext cx="2893692" cy="670992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Alliance militaire : pacte de Varsovie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Alliance économique : CAEM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7F233B22-5259-443A-6851-CFC3F21335F0}"/>
              </a:ext>
            </a:extLst>
          </p:cNvPr>
          <p:cNvSpPr/>
          <p:nvPr/>
        </p:nvSpPr>
        <p:spPr>
          <a:xfrm>
            <a:off x="1825029" y="5707447"/>
            <a:ext cx="3909614" cy="292705"/>
          </a:xfrm>
          <a:prstGeom prst="roundRect">
            <a:avLst/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Sans s’affronter directement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24E81101-F6B0-EA51-2FD0-4C77442173FE}"/>
              </a:ext>
            </a:extLst>
          </p:cNvPr>
          <p:cNvSpPr/>
          <p:nvPr/>
        </p:nvSpPr>
        <p:spPr>
          <a:xfrm>
            <a:off x="454741" y="6225760"/>
            <a:ext cx="2088616" cy="1205386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« Équilibre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 la terreur »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FB2C79B9-9B5C-67A9-359A-5A9F3F73E6C2}"/>
              </a:ext>
            </a:extLst>
          </p:cNvPr>
          <p:cNvSpPr/>
          <p:nvPr/>
        </p:nvSpPr>
        <p:spPr>
          <a:xfrm>
            <a:off x="454742" y="6210729"/>
            <a:ext cx="2088616" cy="4970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Course aux armements nucléaires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CACB1A08-AA24-A831-AF22-6957C1AFAF6D}"/>
              </a:ext>
            </a:extLst>
          </p:cNvPr>
          <p:cNvSpPr/>
          <p:nvPr/>
        </p:nvSpPr>
        <p:spPr>
          <a:xfrm>
            <a:off x="2727748" y="6225760"/>
            <a:ext cx="2088616" cy="1205386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Exemple : guerre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du Vietnam</a:t>
            </a:r>
          </a:p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090667D0-E1AE-CF57-7FF5-471765A28BEF}"/>
              </a:ext>
            </a:extLst>
          </p:cNvPr>
          <p:cNvSpPr/>
          <p:nvPr/>
        </p:nvSpPr>
        <p:spPr>
          <a:xfrm>
            <a:off x="2727749" y="6210729"/>
            <a:ext cx="2088616" cy="4970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De nombreux conflits indirects</a:t>
            </a: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449D4672-F4D0-3839-AC9A-F65AF5750B52}"/>
              </a:ext>
            </a:extLst>
          </p:cNvPr>
          <p:cNvSpPr/>
          <p:nvPr/>
        </p:nvSpPr>
        <p:spPr>
          <a:xfrm>
            <a:off x="5000753" y="6225760"/>
            <a:ext cx="2088616" cy="1205386"/>
          </a:xfrm>
          <a:prstGeom prst="roundRect">
            <a:avLst>
              <a:gd name="adj" fmla="val 8055"/>
            </a:avLst>
          </a:prstGeom>
          <a:solidFill>
            <a:schemeClr val="bg1"/>
          </a:solidFill>
          <a:ln w="28575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b" anchorCtr="0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1961 : mur de Berlin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1962 : crise des missiles de Cuba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D8ED84FD-EF41-BBF5-BB95-49184768A77C}"/>
              </a:ext>
            </a:extLst>
          </p:cNvPr>
          <p:cNvSpPr/>
          <p:nvPr/>
        </p:nvSpPr>
        <p:spPr>
          <a:xfrm>
            <a:off x="5000754" y="6210729"/>
            <a:ext cx="2088616" cy="4970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Quelques crises directes États-Unis/URSS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84E15C3B-B221-0660-9A46-62C0E92097FA}"/>
              </a:ext>
            </a:extLst>
          </p:cNvPr>
          <p:cNvSpPr/>
          <p:nvPr/>
        </p:nvSpPr>
        <p:spPr>
          <a:xfrm>
            <a:off x="1155333" y="8152046"/>
            <a:ext cx="5530631" cy="292705"/>
          </a:xfrm>
          <a:prstGeom prst="roundRect">
            <a:avLst/>
          </a:prstGeom>
          <a:solidFill>
            <a:srgbClr val="337389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Face à des pays décolonisés qui tentent d’échapper au monde bipolaire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DCD7AB29-9B27-7105-2D79-5BC7AF6F3D9F}"/>
              </a:ext>
            </a:extLst>
          </p:cNvPr>
          <p:cNvSpPr/>
          <p:nvPr/>
        </p:nvSpPr>
        <p:spPr>
          <a:xfrm>
            <a:off x="454742" y="8704850"/>
            <a:ext cx="2088616" cy="701328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Fin des empires coloniaux européens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en Asie et en Afrique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AD396B8-57F5-F885-9179-F8BB714BD9E3}"/>
              </a:ext>
            </a:extLst>
          </p:cNvPr>
          <p:cNvSpPr/>
          <p:nvPr/>
        </p:nvSpPr>
        <p:spPr>
          <a:xfrm>
            <a:off x="2727749" y="8704850"/>
            <a:ext cx="2088616" cy="701328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Naissance du tiers-monde à la conférence de Bandung (1955)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1B763D99-4D41-5914-7F66-11E868A87F39}"/>
              </a:ext>
            </a:extLst>
          </p:cNvPr>
          <p:cNvSpPr/>
          <p:nvPr/>
        </p:nvSpPr>
        <p:spPr>
          <a:xfrm>
            <a:off x="5000754" y="8704850"/>
            <a:ext cx="2088616" cy="701328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Conférence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des non-alignés 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à Belgrade (1961)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132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30</cp:revision>
  <dcterms:created xsi:type="dcterms:W3CDTF">2024-05-15T14:38:44Z</dcterms:created>
  <dcterms:modified xsi:type="dcterms:W3CDTF">2025-09-19T19:15:43Z</dcterms:modified>
</cp:coreProperties>
</file>